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48E7D8-3242-F64A-83D3-B8600C9595B9}" v="29" dt="2019-05-25T21:15:23.5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>
        <p:scale>
          <a:sx n="139" d="100"/>
          <a:sy n="139" d="100"/>
        </p:scale>
        <p:origin x="-40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7954E-C29D-BE4E-A979-F3E2F1832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C29751-AF67-8143-A2D7-1000A37EB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85AD0-53FD-8340-87A5-409E7718D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48775-A742-004C-85FC-E5E6C2BE2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60CAE-C172-5047-94B3-646864DFF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812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0C5B0-913B-2545-B32B-44708E063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09DE8C-9331-C544-AC80-4AB9C5DA1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F98EA-2BFF-E047-91C7-AD23E66BC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D5593-5A62-8544-B5EE-41EB44CAC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7313D-724E-9845-B31A-4A9378C0E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602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BA3DCE-D422-3848-8D3D-A401F9A626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F6459-F1EE-9C4A-83B4-F57D560667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58FE8-4C7B-6548-ADD8-EAE7B04B4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BCE19-50A2-EE41-BA2D-465F930EE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D675F-45D3-4747-82B4-1C47FCA14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7463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571F4-DA5B-744A-B993-22E84010D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6431F-C887-7E49-BB9F-C5E3AA66C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ED65BF-F819-9A41-BC7F-09BACE496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67642-F889-1C49-BFE0-01F3FF86F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8FAAB-1A63-184D-9799-F83DCBAF1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9614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A97EB-C4A4-C948-B183-499822EB2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00D1DB-D23A-1F48-BE25-32B65C330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78266-265C-194B-8C4A-217A57196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4025A-1D2F-AE4D-AA60-09DBBE696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8EB0E-2409-0F45-9B76-ED9661F1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792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297DB-5BFC-834B-BD1C-8D0AE3EA3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C3C8F-EB19-B54C-86DF-745718CDA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CD242-E7D6-AA44-A7C0-E47DA0951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907B7A-FB52-D34C-B8FE-63189291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E48A75-12B9-E34C-A7CC-3A9A57642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595DC-630F-0D44-88DE-3C04A4E8D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7260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5094E-E829-684C-AF1B-A45802AD7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81507E-2305-4D44-8AAD-648D9D027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8428D9-3F62-2C4C-B52B-35DF747D7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A5DA47-D571-E747-8F5B-D75E24AC44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94E84E-5032-9144-AAC7-AB2778A2C5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26C064-2953-B84F-AAD8-084F87BC9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F7B5C6-CA46-4C4C-B3E1-9096BC667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1C695C-4DEA-2D42-8565-589669229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118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D24BD-1396-374D-87B9-75AFF833C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C02CFE-8BD0-B247-8A0D-EF8340689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00791D-50DC-134B-8789-E637F486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AB4D17-9296-864F-B806-3AFC87ABE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2773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1BA940-83E8-C541-80EE-244296E53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1A3557-9A9B-294D-AECF-E91C19F5F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A7297-7B96-6146-9F5E-AFE8E03EA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3477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04688-0634-2E4E-85F4-F58690275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CBBF3-FDCA-2C4F-8D74-BFCA8279E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AD908-2FED-0144-A735-70B2F1BF04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A2F1C-B826-4241-A6EC-9585582C9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656FA-9201-0F4A-B681-9E798B7E7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1C4E9-4CC2-4C4A-9806-3C94A5538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796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50994-BF3B-5344-9FFC-29B04B972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1848F9-E911-8B4A-9446-FAD9768D56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0232D-8E18-2F46-A5DF-BC4B69051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53317-1601-4D4A-87C5-1B45B008F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9D804-898F-5246-B064-C0637624C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204FAF-A37B-8242-97B4-19B2920C9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2176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26535F-4910-9B4A-8E4E-0AE8C9DB0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3D7EC-4F87-404B-B362-09CED9FC5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F6EC1-139E-064A-B4D2-D490FC50B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F9F8C-31A0-044F-96A7-E5CA62EA49E8}" type="datetimeFigureOut">
              <a:rPr lang="es-ES" smtClean="0"/>
              <a:t>25/5/19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927A2-A239-E54C-9B48-0EA5C3D552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0E85A-D9BA-074F-BC03-B08B6B4BB6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5B205-69C6-9A4B-8398-96B8E94C6E0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6240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3D790D-0D29-1D4A-A431-5F9072BA0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s-ES" b="1" dirty="0"/>
              <a:t>CRYPTO Q</a:t>
            </a:r>
            <a:br>
              <a:rPr lang="es-ES" dirty="0"/>
            </a:br>
            <a:r>
              <a:rPr lang="es-ES" sz="3300" i="1" dirty="0" err="1"/>
              <a:t>Using</a:t>
            </a:r>
            <a:r>
              <a:rPr lang="es-ES" sz="3300" i="1" dirty="0"/>
              <a:t> quantum in </a:t>
            </a:r>
            <a:r>
              <a:rPr lang="es-ES" sz="3300" i="1" dirty="0" err="1"/>
              <a:t>classical</a:t>
            </a:r>
            <a:r>
              <a:rPr lang="es-ES" sz="3300" i="1" dirty="0"/>
              <a:t> </a:t>
            </a:r>
            <a:r>
              <a:rPr lang="es-ES" sz="3300" i="1" dirty="0" err="1"/>
              <a:t>crypto</a:t>
            </a:r>
            <a:endParaRPr lang="es-ES" sz="33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ADF00C-9AAA-6346-8A05-D57AA87AA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 lnSpcReduction="10000"/>
          </a:bodyPr>
          <a:lstStyle/>
          <a:p>
            <a:pPr algn="l"/>
            <a:r>
              <a:rPr lang="es-ES" dirty="0"/>
              <a:t>TEAM 2</a:t>
            </a:r>
          </a:p>
          <a:p>
            <a:pPr algn="l"/>
            <a:r>
              <a:rPr lang="es-ES" i="1" dirty="0"/>
              <a:t>Alfonso de la Rocha</a:t>
            </a:r>
          </a:p>
          <a:p>
            <a:pPr algn="l"/>
            <a:r>
              <a:rPr lang="es-ES" i="1" dirty="0"/>
              <a:t>Álvaro Buendía</a:t>
            </a:r>
          </a:p>
          <a:p>
            <a:pPr algn="l"/>
            <a:r>
              <a:rPr lang="es-ES" i="1" dirty="0"/>
              <a:t>Álvaro Reyes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4126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</a:t>
            </a:r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Consensus</a:t>
            </a:r>
            <a:endParaRPr lang="es-E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57833B-F194-A240-B2E4-6BCDF272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Things</a:t>
            </a:r>
            <a:r>
              <a:rPr lang="es-ES" dirty="0"/>
              <a:t> </a:t>
            </a:r>
            <a:r>
              <a:rPr lang="es-ES" dirty="0" err="1"/>
              <a:t>get</a:t>
            </a:r>
            <a:r>
              <a:rPr lang="es-ES" dirty="0"/>
              <a:t> a bit </a:t>
            </a:r>
            <a:r>
              <a:rPr lang="es-ES" dirty="0" err="1"/>
              <a:t>messier</a:t>
            </a:r>
            <a:r>
              <a:rPr lang="es-ES" dirty="0"/>
              <a:t> to </a:t>
            </a:r>
            <a:r>
              <a:rPr lang="es-ES" dirty="0" err="1"/>
              <a:t>explain</a:t>
            </a:r>
            <a:r>
              <a:rPr lang="es-ES" dirty="0"/>
              <a:t>…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BF1696-EED2-1647-B7A1-F4AAC894D4EB}"/>
              </a:ext>
            </a:extLst>
          </p:cNvPr>
          <p:cNvSpPr/>
          <p:nvPr/>
        </p:nvSpPr>
        <p:spPr>
          <a:xfrm>
            <a:off x="2214372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Alice</a:t>
            </a:r>
          </a:p>
          <a:p>
            <a:pPr algn="ctr"/>
            <a:r>
              <a:rPr lang="es-ES" dirty="0"/>
              <a:t>(..0..)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2261D2-4B06-1F4D-AECF-335046FFFAB2}"/>
              </a:ext>
            </a:extLst>
          </p:cNvPr>
          <p:cNvSpPr/>
          <p:nvPr/>
        </p:nvSpPr>
        <p:spPr>
          <a:xfrm>
            <a:off x="7303008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Bob</a:t>
            </a:r>
          </a:p>
          <a:p>
            <a:pPr algn="ctr"/>
            <a:r>
              <a:rPr lang="es-ES" dirty="0"/>
              <a:t>(..0..)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82F711-709E-9B4E-90D5-438046489F44}"/>
              </a:ext>
            </a:extLst>
          </p:cNvPr>
          <p:cNvSpPr/>
          <p:nvPr/>
        </p:nvSpPr>
        <p:spPr>
          <a:xfrm>
            <a:off x="4946904" y="4755515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Charlie</a:t>
            </a:r>
          </a:p>
          <a:p>
            <a:pPr algn="ctr"/>
            <a:r>
              <a:rPr lang="es-ES" dirty="0"/>
              <a:t>(..0..)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E5D664-0218-D44A-BA8A-1426F41BE562}"/>
              </a:ext>
            </a:extLst>
          </p:cNvPr>
          <p:cNvCxnSpPr>
            <a:stCxn id="3" idx="6"/>
            <a:endCxn id="5" idx="2"/>
          </p:cNvCxnSpPr>
          <p:nvPr/>
        </p:nvCxnSpPr>
        <p:spPr>
          <a:xfrm>
            <a:off x="4070604" y="3429000"/>
            <a:ext cx="32324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853C03-A0FA-8142-96D8-CD2F3187F2C7}"/>
              </a:ext>
            </a:extLst>
          </p:cNvPr>
          <p:cNvCxnSpPr>
            <a:cxnSpLocks/>
            <a:stCxn id="6" idx="7"/>
            <a:endCxn id="5" idx="3"/>
          </p:cNvCxnSpPr>
          <p:nvPr/>
        </p:nvCxnSpPr>
        <p:spPr>
          <a:xfrm flipV="1">
            <a:off x="6531297" y="4043250"/>
            <a:ext cx="1043550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E03B8C-B698-A747-8CA2-B503B8727BBB}"/>
              </a:ext>
            </a:extLst>
          </p:cNvPr>
          <p:cNvCxnSpPr>
            <a:cxnSpLocks/>
            <a:stCxn id="3" idx="5"/>
            <a:endCxn id="6" idx="1"/>
          </p:cNvCxnSpPr>
          <p:nvPr/>
        </p:nvCxnSpPr>
        <p:spPr>
          <a:xfrm>
            <a:off x="3798765" y="4043250"/>
            <a:ext cx="1419978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2A938076-B2AC-DA4C-8367-34B0F6083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8" y="2524379"/>
            <a:ext cx="938174" cy="173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1024C2-5DC7-FD49-A170-327E2B729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273" y="2560320"/>
            <a:ext cx="909198" cy="116668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E1AF68-4256-6F4E-B762-FFA6B8D64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984" y="5176838"/>
            <a:ext cx="913725" cy="11350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656419-8E67-3540-B535-47D6D3267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577" y="4830301"/>
            <a:ext cx="1587788" cy="158778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6D6B23-ADC8-514C-A454-F5BE23EED676}"/>
              </a:ext>
            </a:extLst>
          </p:cNvPr>
          <p:cNvCxnSpPr>
            <a:cxnSpLocks/>
            <a:stCxn id="3" idx="3"/>
            <a:endCxn id="13" idx="0"/>
          </p:cNvCxnSpPr>
          <p:nvPr/>
        </p:nvCxnSpPr>
        <p:spPr>
          <a:xfrm flipH="1">
            <a:off x="2037471" y="4043250"/>
            <a:ext cx="448740" cy="7870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58BF62F-07D3-FD49-A7DC-BF705E9E86E7}"/>
              </a:ext>
            </a:extLst>
          </p:cNvPr>
          <p:cNvCxnSpPr>
            <a:cxnSpLocks/>
          </p:cNvCxnSpPr>
          <p:nvPr/>
        </p:nvCxnSpPr>
        <p:spPr>
          <a:xfrm flipH="1">
            <a:off x="2663112" y="3768019"/>
            <a:ext cx="4712009" cy="1493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EFD2904-30D0-704B-B4D7-21A0B6D0E0D9}"/>
              </a:ext>
            </a:extLst>
          </p:cNvPr>
          <p:cNvCxnSpPr>
            <a:cxnSpLocks/>
            <a:stCxn id="6" idx="2"/>
            <a:endCxn id="13" idx="3"/>
          </p:cNvCxnSpPr>
          <p:nvPr/>
        </p:nvCxnSpPr>
        <p:spPr>
          <a:xfrm flipH="1">
            <a:off x="2831365" y="5624195"/>
            <a:ext cx="2115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651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</a:t>
            </a:r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Consensus</a:t>
            </a:r>
            <a:endParaRPr lang="es-E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57833B-F194-A240-B2E4-6BCDF272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Things</a:t>
            </a:r>
            <a:r>
              <a:rPr lang="es-ES" dirty="0"/>
              <a:t> </a:t>
            </a:r>
            <a:r>
              <a:rPr lang="es-ES" dirty="0" err="1"/>
              <a:t>get</a:t>
            </a:r>
            <a:r>
              <a:rPr lang="es-ES" dirty="0"/>
              <a:t> a bit </a:t>
            </a:r>
            <a:r>
              <a:rPr lang="es-ES" dirty="0" err="1"/>
              <a:t>messier</a:t>
            </a:r>
            <a:r>
              <a:rPr lang="es-ES" dirty="0"/>
              <a:t> to </a:t>
            </a:r>
            <a:r>
              <a:rPr lang="es-ES" dirty="0" err="1"/>
              <a:t>explain</a:t>
            </a:r>
            <a:r>
              <a:rPr lang="es-ES" dirty="0"/>
              <a:t>…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BF1696-EED2-1647-B7A1-F4AAC894D4EB}"/>
              </a:ext>
            </a:extLst>
          </p:cNvPr>
          <p:cNvSpPr/>
          <p:nvPr/>
        </p:nvSpPr>
        <p:spPr>
          <a:xfrm>
            <a:off x="2214372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Alice</a:t>
            </a:r>
          </a:p>
          <a:p>
            <a:pPr algn="ctr"/>
            <a:r>
              <a:rPr lang="es-ES" dirty="0"/>
              <a:t>(..00..)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2261D2-4B06-1F4D-AECF-335046FFFAB2}"/>
              </a:ext>
            </a:extLst>
          </p:cNvPr>
          <p:cNvSpPr/>
          <p:nvPr/>
        </p:nvSpPr>
        <p:spPr>
          <a:xfrm>
            <a:off x="7303008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Bob</a:t>
            </a:r>
          </a:p>
          <a:p>
            <a:pPr algn="ctr"/>
            <a:r>
              <a:rPr lang="es-ES" dirty="0"/>
              <a:t>(..01..)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82F711-709E-9B4E-90D5-438046489F44}"/>
              </a:ext>
            </a:extLst>
          </p:cNvPr>
          <p:cNvSpPr/>
          <p:nvPr/>
        </p:nvSpPr>
        <p:spPr>
          <a:xfrm>
            <a:off x="4946904" y="4755515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Charlie</a:t>
            </a:r>
          </a:p>
          <a:p>
            <a:pPr algn="ctr"/>
            <a:r>
              <a:rPr lang="es-ES" dirty="0"/>
              <a:t>(..01..)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E5D664-0218-D44A-BA8A-1426F41BE562}"/>
              </a:ext>
            </a:extLst>
          </p:cNvPr>
          <p:cNvCxnSpPr>
            <a:stCxn id="3" idx="6"/>
            <a:endCxn id="5" idx="2"/>
          </p:cNvCxnSpPr>
          <p:nvPr/>
        </p:nvCxnSpPr>
        <p:spPr>
          <a:xfrm>
            <a:off x="4070604" y="3429000"/>
            <a:ext cx="32324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853C03-A0FA-8142-96D8-CD2F3187F2C7}"/>
              </a:ext>
            </a:extLst>
          </p:cNvPr>
          <p:cNvCxnSpPr>
            <a:cxnSpLocks/>
            <a:stCxn id="6" idx="7"/>
            <a:endCxn id="5" idx="3"/>
          </p:cNvCxnSpPr>
          <p:nvPr/>
        </p:nvCxnSpPr>
        <p:spPr>
          <a:xfrm flipV="1">
            <a:off x="6531297" y="4043250"/>
            <a:ext cx="1043550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E03B8C-B698-A747-8CA2-B503B8727BBB}"/>
              </a:ext>
            </a:extLst>
          </p:cNvPr>
          <p:cNvCxnSpPr>
            <a:cxnSpLocks/>
            <a:stCxn id="3" idx="5"/>
            <a:endCxn id="6" idx="1"/>
          </p:cNvCxnSpPr>
          <p:nvPr/>
        </p:nvCxnSpPr>
        <p:spPr>
          <a:xfrm>
            <a:off x="3798765" y="4043250"/>
            <a:ext cx="1419978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2A938076-B2AC-DA4C-8367-34B0F6083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8" y="2524379"/>
            <a:ext cx="938174" cy="173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1024C2-5DC7-FD49-A170-327E2B729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273" y="2560320"/>
            <a:ext cx="909198" cy="116668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E1AF68-4256-6F4E-B762-FFA6B8D64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984" y="5176838"/>
            <a:ext cx="913725" cy="11350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656419-8E67-3540-B535-47D6D3267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577" y="4830301"/>
            <a:ext cx="1587788" cy="158778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6D6B23-ADC8-514C-A454-F5BE23EED676}"/>
              </a:ext>
            </a:extLst>
          </p:cNvPr>
          <p:cNvCxnSpPr>
            <a:cxnSpLocks/>
            <a:stCxn id="3" idx="3"/>
            <a:endCxn id="13" idx="0"/>
          </p:cNvCxnSpPr>
          <p:nvPr/>
        </p:nvCxnSpPr>
        <p:spPr>
          <a:xfrm flipH="1">
            <a:off x="2037471" y="4043250"/>
            <a:ext cx="448740" cy="7870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58BF62F-07D3-FD49-A7DC-BF705E9E86E7}"/>
              </a:ext>
            </a:extLst>
          </p:cNvPr>
          <p:cNvCxnSpPr>
            <a:cxnSpLocks/>
          </p:cNvCxnSpPr>
          <p:nvPr/>
        </p:nvCxnSpPr>
        <p:spPr>
          <a:xfrm flipH="1">
            <a:off x="2663112" y="3768019"/>
            <a:ext cx="4712009" cy="1493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EFD2904-30D0-704B-B4D7-21A0B6D0E0D9}"/>
              </a:ext>
            </a:extLst>
          </p:cNvPr>
          <p:cNvCxnSpPr>
            <a:cxnSpLocks/>
            <a:stCxn id="6" idx="2"/>
            <a:endCxn id="13" idx="3"/>
          </p:cNvCxnSpPr>
          <p:nvPr/>
        </p:nvCxnSpPr>
        <p:spPr>
          <a:xfrm flipH="1">
            <a:off x="2831365" y="5624195"/>
            <a:ext cx="2115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730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</a:t>
            </a:r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Consensus</a:t>
            </a:r>
            <a:endParaRPr lang="es-E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57833B-F194-A240-B2E4-6BCDF272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Things</a:t>
            </a:r>
            <a:r>
              <a:rPr lang="es-ES" dirty="0"/>
              <a:t> </a:t>
            </a:r>
            <a:r>
              <a:rPr lang="es-ES" dirty="0" err="1"/>
              <a:t>get</a:t>
            </a:r>
            <a:r>
              <a:rPr lang="es-ES" dirty="0"/>
              <a:t> a bit </a:t>
            </a:r>
            <a:r>
              <a:rPr lang="es-ES" dirty="0" err="1"/>
              <a:t>messier</a:t>
            </a:r>
            <a:r>
              <a:rPr lang="es-ES" dirty="0"/>
              <a:t> to </a:t>
            </a:r>
            <a:r>
              <a:rPr lang="es-ES" dirty="0" err="1"/>
              <a:t>explain</a:t>
            </a:r>
            <a:r>
              <a:rPr lang="es-ES" dirty="0"/>
              <a:t>…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BF1696-EED2-1647-B7A1-F4AAC894D4EB}"/>
              </a:ext>
            </a:extLst>
          </p:cNvPr>
          <p:cNvSpPr/>
          <p:nvPr/>
        </p:nvSpPr>
        <p:spPr>
          <a:xfrm>
            <a:off x="2214372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Alice</a:t>
            </a:r>
          </a:p>
          <a:p>
            <a:pPr algn="ctr"/>
            <a:r>
              <a:rPr lang="es-ES" dirty="0"/>
              <a:t>(..00</a:t>
            </a:r>
            <a:r>
              <a:rPr lang="es-ES" b="1" dirty="0"/>
              <a:t>0</a:t>
            </a:r>
            <a:r>
              <a:rPr lang="es-ES" dirty="0"/>
              <a:t>..)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2261D2-4B06-1F4D-AECF-335046FFFAB2}"/>
              </a:ext>
            </a:extLst>
          </p:cNvPr>
          <p:cNvSpPr/>
          <p:nvPr/>
        </p:nvSpPr>
        <p:spPr>
          <a:xfrm>
            <a:off x="7303008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Bob</a:t>
            </a:r>
          </a:p>
          <a:p>
            <a:pPr algn="ctr"/>
            <a:r>
              <a:rPr lang="es-ES" dirty="0"/>
              <a:t>(..01</a:t>
            </a:r>
            <a:r>
              <a:rPr lang="es-ES" b="1" dirty="0"/>
              <a:t>0</a:t>
            </a:r>
            <a:r>
              <a:rPr lang="es-ES" dirty="0"/>
              <a:t>..)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82F711-709E-9B4E-90D5-438046489F44}"/>
              </a:ext>
            </a:extLst>
          </p:cNvPr>
          <p:cNvSpPr/>
          <p:nvPr/>
        </p:nvSpPr>
        <p:spPr>
          <a:xfrm>
            <a:off x="4946904" y="4755515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Charlie</a:t>
            </a:r>
          </a:p>
          <a:p>
            <a:pPr algn="ctr"/>
            <a:r>
              <a:rPr lang="es-ES" dirty="0"/>
              <a:t>(..01</a:t>
            </a:r>
            <a:r>
              <a:rPr lang="es-ES" b="1" dirty="0"/>
              <a:t>1</a:t>
            </a:r>
            <a:r>
              <a:rPr lang="es-ES" dirty="0"/>
              <a:t>..)</a:t>
            </a:r>
          </a:p>
          <a:p>
            <a:pPr algn="ctr"/>
            <a:r>
              <a:rPr lang="es-ES" dirty="0"/>
              <a:t>FUCK YEAH!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E5D664-0218-D44A-BA8A-1426F41BE562}"/>
              </a:ext>
            </a:extLst>
          </p:cNvPr>
          <p:cNvCxnSpPr>
            <a:stCxn id="3" idx="6"/>
            <a:endCxn id="5" idx="2"/>
          </p:cNvCxnSpPr>
          <p:nvPr/>
        </p:nvCxnSpPr>
        <p:spPr>
          <a:xfrm>
            <a:off x="4070604" y="3429000"/>
            <a:ext cx="32324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853C03-A0FA-8142-96D8-CD2F3187F2C7}"/>
              </a:ext>
            </a:extLst>
          </p:cNvPr>
          <p:cNvCxnSpPr>
            <a:cxnSpLocks/>
            <a:stCxn id="6" idx="7"/>
            <a:endCxn id="5" idx="3"/>
          </p:cNvCxnSpPr>
          <p:nvPr/>
        </p:nvCxnSpPr>
        <p:spPr>
          <a:xfrm flipV="1">
            <a:off x="6531297" y="4043250"/>
            <a:ext cx="1043550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E03B8C-B698-A747-8CA2-B503B8727BBB}"/>
              </a:ext>
            </a:extLst>
          </p:cNvPr>
          <p:cNvCxnSpPr>
            <a:cxnSpLocks/>
            <a:stCxn id="3" idx="5"/>
            <a:endCxn id="6" idx="1"/>
          </p:cNvCxnSpPr>
          <p:nvPr/>
        </p:nvCxnSpPr>
        <p:spPr>
          <a:xfrm>
            <a:off x="3798765" y="4043250"/>
            <a:ext cx="1419978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2A938076-B2AC-DA4C-8367-34B0F6083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8" y="2524379"/>
            <a:ext cx="938174" cy="173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1024C2-5DC7-FD49-A170-327E2B729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273" y="2560320"/>
            <a:ext cx="909198" cy="116668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E1AF68-4256-6F4E-B762-FFA6B8D64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984" y="5176838"/>
            <a:ext cx="913725" cy="11350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656419-8E67-3540-B535-47D6D3267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577" y="4830301"/>
            <a:ext cx="1587788" cy="158778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6D6B23-ADC8-514C-A454-F5BE23EED676}"/>
              </a:ext>
            </a:extLst>
          </p:cNvPr>
          <p:cNvCxnSpPr>
            <a:cxnSpLocks/>
            <a:stCxn id="3" idx="3"/>
            <a:endCxn id="13" idx="0"/>
          </p:cNvCxnSpPr>
          <p:nvPr/>
        </p:nvCxnSpPr>
        <p:spPr>
          <a:xfrm flipH="1">
            <a:off x="2037471" y="4043250"/>
            <a:ext cx="448740" cy="7870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58BF62F-07D3-FD49-A7DC-BF705E9E86E7}"/>
              </a:ext>
            </a:extLst>
          </p:cNvPr>
          <p:cNvCxnSpPr>
            <a:cxnSpLocks/>
          </p:cNvCxnSpPr>
          <p:nvPr/>
        </p:nvCxnSpPr>
        <p:spPr>
          <a:xfrm flipH="1">
            <a:off x="2663112" y="3768019"/>
            <a:ext cx="4712009" cy="1493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EFD2904-30D0-704B-B4D7-21A0B6D0E0D9}"/>
              </a:ext>
            </a:extLst>
          </p:cNvPr>
          <p:cNvCxnSpPr>
            <a:cxnSpLocks/>
            <a:stCxn id="6" idx="2"/>
            <a:endCxn id="13" idx="3"/>
          </p:cNvCxnSpPr>
          <p:nvPr/>
        </p:nvCxnSpPr>
        <p:spPr>
          <a:xfrm flipH="1">
            <a:off x="2831365" y="5624195"/>
            <a:ext cx="2115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058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</a:t>
            </a:r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Consensus</a:t>
            </a:r>
            <a:endParaRPr lang="es-E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57833B-F194-A240-B2E4-6BCDF272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still</a:t>
            </a:r>
            <a:r>
              <a:rPr lang="es-ES" dirty="0"/>
              <a:t> can </a:t>
            </a:r>
            <a:r>
              <a:rPr lang="es-ES" dirty="0" err="1"/>
              <a:t>cheat</a:t>
            </a:r>
            <a:r>
              <a:rPr lang="es-ES" dirty="0"/>
              <a:t>…</a:t>
            </a:r>
          </a:p>
          <a:p>
            <a:r>
              <a:rPr lang="es-ES" dirty="0" err="1"/>
              <a:t>Simulate</a:t>
            </a:r>
            <a:r>
              <a:rPr lang="es-ES" dirty="0"/>
              <a:t> </a:t>
            </a:r>
            <a:r>
              <a:rPr lang="es-ES" dirty="0" err="1"/>
              <a:t>cheating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“</a:t>
            </a:r>
            <a:r>
              <a:rPr lang="es-ES" dirty="0" err="1"/>
              <a:t>cheating</a:t>
            </a:r>
            <a:r>
              <a:rPr lang="es-ES" dirty="0"/>
              <a:t> matrices”</a:t>
            </a:r>
          </a:p>
          <a:p>
            <a:pPr lvl="1"/>
            <a:r>
              <a:rPr lang="es-ES" dirty="0"/>
              <a:t>PINTAR MATRICES</a:t>
            </a:r>
          </a:p>
          <a:p>
            <a:r>
              <a:rPr lang="es-ES" dirty="0" err="1"/>
              <a:t>Bitwise</a:t>
            </a:r>
            <a:r>
              <a:rPr lang="es-ES" dirty="0"/>
              <a:t> </a:t>
            </a:r>
            <a:r>
              <a:rPr lang="es-ES" dirty="0" err="1"/>
              <a:t>entanglement</a:t>
            </a:r>
            <a:r>
              <a:rPr lang="es-ES" dirty="0"/>
              <a:t> so </a:t>
            </a:r>
            <a:r>
              <a:rPr lang="es-ES" dirty="0" err="1"/>
              <a:t>cheating</a:t>
            </a:r>
            <a:r>
              <a:rPr lang="es-ES" dirty="0"/>
              <a:t> </a:t>
            </a:r>
            <a:r>
              <a:rPr lang="es-ES" dirty="0" err="1"/>
              <a:t>may</a:t>
            </a:r>
            <a:r>
              <a:rPr lang="es-ES" dirty="0"/>
              <a:t> be </a:t>
            </a:r>
            <a:r>
              <a:rPr lang="es-ES" dirty="0" err="1"/>
              <a:t>detected</a:t>
            </a:r>
            <a:endParaRPr lang="es-ES" dirty="0"/>
          </a:p>
          <a:p>
            <a:pPr lvl="1"/>
            <a:r>
              <a:rPr lang="es-ES" dirty="0"/>
              <a:t>PINTAR DIBUJO</a:t>
            </a:r>
          </a:p>
          <a:p>
            <a:pPr lvl="1"/>
            <a:endParaRPr lang="es-ES" dirty="0"/>
          </a:p>
          <a:p>
            <a:pPr lvl="1"/>
            <a:endParaRPr lang="es-ES" dirty="0"/>
          </a:p>
          <a:p>
            <a:pPr lvl="1"/>
            <a:endParaRPr lang="es-ES" dirty="0"/>
          </a:p>
          <a:p>
            <a:r>
              <a:rPr lang="es-ES" dirty="0" err="1"/>
              <a:t>We</a:t>
            </a:r>
            <a:r>
              <a:rPr lang="es-ES" dirty="0"/>
              <a:t> are </a:t>
            </a:r>
            <a:r>
              <a:rPr lang="es-ES" dirty="0" err="1"/>
              <a:t>aiming</a:t>
            </a:r>
            <a:r>
              <a:rPr lang="es-ES" dirty="0"/>
              <a:t> a </a:t>
            </a:r>
            <a:r>
              <a:rPr lang="es-ES" dirty="0" err="1"/>
              <a:t>Byzantine</a:t>
            </a:r>
            <a:r>
              <a:rPr lang="es-ES" dirty="0"/>
              <a:t> </a:t>
            </a:r>
            <a:r>
              <a:rPr lang="es-ES" dirty="0" err="1"/>
              <a:t>Fault</a:t>
            </a:r>
            <a:r>
              <a:rPr lang="es-ES" dirty="0"/>
              <a:t> </a:t>
            </a:r>
            <a:r>
              <a:rPr lang="es-ES" dirty="0" err="1"/>
              <a:t>Tolerant</a:t>
            </a:r>
            <a:r>
              <a:rPr lang="es-ES" dirty="0"/>
              <a:t> </a:t>
            </a:r>
            <a:r>
              <a:rPr lang="es-ES" dirty="0" err="1"/>
              <a:t>Consensus</a:t>
            </a:r>
            <a:r>
              <a:rPr lang="es-ES" dirty="0"/>
              <a:t> (1/3 can </a:t>
            </a:r>
            <a:r>
              <a:rPr lang="es-ES" dirty="0" err="1"/>
              <a:t>cheat</a:t>
            </a:r>
            <a:r>
              <a:rPr lang="es-ES" dirty="0"/>
              <a:t>)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41379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else</a:t>
            </a:r>
            <a:r>
              <a:rPr lang="es-ES" dirty="0"/>
              <a:t>? </a:t>
            </a:r>
            <a:r>
              <a:rPr lang="es-ES" dirty="0" err="1"/>
              <a:t>Future</a:t>
            </a:r>
            <a:r>
              <a:rPr lang="es-ES" dirty="0"/>
              <a:t> </a:t>
            </a:r>
            <a:r>
              <a:rPr lang="es-ES" dirty="0" err="1"/>
              <a:t>work</a:t>
            </a:r>
            <a:r>
              <a:rPr lang="es-ES" dirty="0"/>
              <a:t>.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57833B-F194-A240-B2E4-6BCDF272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Quantum Key </a:t>
            </a:r>
            <a:r>
              <a:rPr lang="es-ES" dirty="0" err="1"/>
              <a:t>Distribution</a:t>
            </a:r>
            <a:r>
              <a:rPr lang="es-ES" dirty="0"/>
              <a:t> in real </a:t>
            </a:r>
            <a:r>
              <a:rPr lang="es-ES" dirty="0" err="1"/>
              <a:t>devices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parity</a:t>
            </a:r>
            <a:r>
              <a:rPr lang="es-ES" dirty="0"/>
              <a:t> bit.</a:t>
            </a:r>
          </a:p>
          <a:p>
            <a:endParaRPr lang="es-ES" dirty="0"/>
          </a:p>
          <a:p>
            <a:r>
              <a:rPr lang="es-ES" dirty="0" err="1"/>
              <a:t>Enhanced</a:t>
            </a:r>
            <a:r>
              <a:rPr lang="es-ES" dirty="0"/>
              <a:t> BFT </a:t>
            </a:r>
            <a:r>
              <a:rPr lang="es-ES" dirty="0" err="1"/>
              <a:t>consensus</a:t>
            </a:r>
            <a:r>
              <a:rPr lang="es-ES" dirty="0"/>
              <a:t> </a:t>
            </a:r>
            <a:r>
              <a:rPr lang="es-ES" dirty="0" err="1"/>
              <a:t>where</a:t>
            </a:r>
            <a:r>
              <a:rPr lang="es-ES" dirty="0"/>
              <a:t> </a:t>
            </a:r>
            <a:r>
              <a:rPr lang="es-ES" dirty="0" err="1"/>
              <a:t>cheating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penalized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 err="1"/>
              <a:t>Learn</a:t>
            </a:r>
            <a:r>
              <a:rPr lang="es-ES" dirty="0"/>
              <a:t> more </a:t>
            </a:r>
            <a:r>
              <a:rPr lang="es-ES" dirty="0" err="1"/>
              <a:t>about</a:t>
            </a:r>
            <a:r>
              <a:rPr lang="es-ES" dirty="0"/>
              <a:t> quantum and </a:t>
            </a:r>
            <a:r>
              <a:rPr lang="es-ES" dirty="0" err="1"/>
              <a:t>qiskit</a:t>
            </a:r>
            <a:r>
              <a:rPr lang="es-ES" dirty="0"/>
              <a:t>!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04865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A sign on the screen&#10;&#10;Description automatically generated">
            <a:extLst>
              <a:ext uri="{FF2B5EF4-FFF2-40B4-BE49-F238E27FC236}">
                <a16:creationId xmlns:a16="http://schemas.microsoft.com/office/drawing/2014/main" id="{A36468F4-D985-5D44-B472-1A163156C5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1421" y="643466"/>
            <a:ext cx="840915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09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1B9E-D54E-1249-95EE-D1C489913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Problems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were</a:t>
            </a:r>
            <a:r>
              <a:rPr lang="es-ES" dirty="0"/>
              <a:t> </a:t>
            </a:r>
            <a:r>
              <a:rPr lang="es-ES" dirty="0" err="1"/>
              <a:t>trying</a:t>
            </a:r>
            <a:r>
              <a:rPr lang="es-ES" dirty="0"/>
              <a:t> to </a:t>
            </a:r>
            <a:r>
              <a:rPr lang="es-ES" dirty="0" err="1"/>
              <a:t>tackle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56758-6366-284B-9574-8C84E24FF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b="1" dirty="0" err="1"/>
              <a:t>Symmetric</a:t>
            </a:r>
            <a:r>
              <a:rPr lang="es-ES" b="1" dirty="0"/>
              <a:t> </a:t>
            </a:r>
            <a:r>
              <a:rPr lang="es-ES" b="1" dirty="0" err="1"/>
              <a:t>key</a:t>
            </a:r>
            <a:r>
              <a:rPr lang="es-ES" b="1" dirty="0"/>
              <a:t> </a:t>
            </a:r>
            <a:r>
              <a:rPr lang="es-ES" b="1" dirty="0" err="1"/>
              <a:t>distribution</a:t>
            </a:r>
            <a:endParaRPr lang="es-ES" b="1" dirty="0"/>
          </a:p>
          <a:p>
            <a:pPr lvl="1"/>
            <a:r>
              <a:rPr lang="es-ES" dirty="0" err="1"/>
              <a:t>Diffie-Helman</a:t>
            </a:r>
            <a:r>
              <a:rPr lang="es-ES" dirty="0"/>
              <a:t>: Key </a:t>
            </a:r>
            <a:r>
              <a:rPr lang="es-ES" dirty="0" err="1"/>
              <a:t>exchanged</a:t>
            </a:r>
            <a:r>
              <a:rPr lang="es-ES" dirty="0"/>
              <a:t> </a:t>
            </a:r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same</a:t>
            </a:r>
            <a:r>
              <a:rPr lang="es-ES" dirty="0"/>
              <a:t> </a:t>
            </a:r>
            <a:r>
              <a:rPr lang="es-ES" dirty="0" err="1"/>
              <a:t>channel</a:t>
            </a:r>
            <a:r>
              <a:rPr lang="es-ES" dirty="0"/>
              <a:t> as data</a:t>
            </a:r>
          </a:p>
          <a:p>
            <a:pPr lvl="1"/>
            <a:r>
              <a:rPr lang="es-ES" dirty="0" err="1"/>
              <a:t>Several</a:t>
            </a:r>
            <a:r>
              <a:rPr lang="es-ES" dirty="0"/>
              <a:t> </a:t>
            </a:r>
            <a:r>
              <a:rPr lang="es-ES" dirty="0" err="1"/>
              <a:t>interactions</a:t>
            </a:r>
            <a:r>
              <a:rPr lang="es-ES" dirty="0"/>
              <a:t> to </a:t>
            </a:r>
            <a:r>
              <a:rPr lang="es-ES" dirty="0" err="1"/>
              <a:t>agree</a:t>
            </a:r>
            <a:r>
              <a:rPr lang="es-ES" dirty="0"/>
              <a:t> </a:t>
            </a:r>
            <a:r>
              <a:rPr lang="es-ES" dirty="0" err="1"/>
              <a:t>about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key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b="1" dirty="0"/>
              <a:t>Blockchain </a:t>
            </a:r>
            <a:r>
              <a:rPr lang="es-ES" b="1" dirty="0" err="1"/>
              <a:t>consensus</a:t>
            </a:r>
            <a:r>
              <a:rPr lang="es-ES" b="1" dirty="0"/>
              <a:t> </a:t>
            </a:r>
            <a:r>
              <a:rPr lang="es-ES" b="1" dirty="0" err="1"/>
              <a:t>algorithms</a:t>
            </a:r>
            <a:endParaRPr lang="es-ES" b="1" dirty="0"/>
          </a:p>
          <a:p>
            <a:pPr lvl="1"/>
            <a:r>
              <a:rPr lang="es-ES" dirty="0" err="1"/>
              <a:t>Proof</a:t>
            </a:r>
            <a:r>
              <a:rPr lang="es-ES" dirty="0"/>
              <a:t>-of-</a:t>
            </a:r>
            <a:r>
              <a:rPr lang="es-ES" dirty="0" err="1"/>
              <a:t>work</a:t>
            </a:r>
            <a:r>
              <a:rPr lang="es-ES" dirty="0"/>
              <a:t>? </a:t>
            </a:r>
            <a:r>
              <a:rPr lang="es-ES" dirty="0" err="1"/>
              <a:t>Expensive</a:t>
            </a:r>
            <a:r>
              <a:rPr lang="es-ES" dirty="0"/>
              <a:t> and </a:t>
            </a:r>
            <a:r>
              <a:rPr lang="es-ES" dirty="0" err="1"/>
              <a:t>slow</a:t>
            </a:r>
            <a:endParaRPr lang="es-ES" dirty="0"/>
          </a:p>
          <a:p>
            <a:pPr lvl="1"/>
            <a:r>
              <a:rPr lang="es-ES" dirty="0" err="1"/>
              <a:t>Proof</a:t>
            </a:r>
            <a:r>
              <a:rPr lang="es-ES" dirty="0"/>
              <a:t>-of-</a:t>
            </a:r>
            <a:r>
              <a:rPr lang="es-ES" dirty="0" err="1"/>
              <a:t>stake</a:t>
            </a:r>
            <a:r>
              <a:rPr lang="es-ES" dirty="0"/>
              <a:t>? </a:t>
            </a:r>
            <a:r>
              <a:rPr lang="es-ES" dirty="0" err="1"/>
              <a:t>Problem</a:t>
            </a:r>
            <a:r>
              <a:rPr lang="es-ES" dirty="0"/>
              <a:t> of </a:t>
            </a:r>
            <a:r>
              <a:rPr lang="es-ES" dirty="0" err="1"/>
              <a:t>nothing</a:t>
            </a:r>
            <a:r>
              <a:rPr lang="es-ES" dirty="0"/>
              <a:t>-at-</a:t>
            </a:r>
            <a:r>
              <a:rPr lang="es-ES" dirty="0" err="1"/>
              <a:t>stake</a:t>
            </a:r>
            <a:endParaRPr lang="es-ES" dirty="0"/>
          </a:p>
          <a:p>
            <a:pPr lvl="1"/>
            <a:r>
              <a:rPr lang="es-ES" dirty="0" err="1"/>
              <a:t>Proof</a:t>
            </a:r>
            <a:r>
              <a:rPr lang="es-ES" dirty="0"/>
              <a:t>-of-</a:t>
            </a:r>
            <a:r>
              <a:rPr lang="es-ES" dirty="0" err="1"/>
              <a:t>elapsed</a:t>
            </a:r>
            <a:r>
              <a:rPr lang="es-ES" dirty="0"/>
              <a:t> time? I can </a:t>
            </a:r>
            <a:r>
              <a:rPr lang="es-ES" dirty="0" err="1"/>
              <a:t>cheat</a:t>
            </a:r>
            <a:r>
              <a:rPr lang="es-ES" dirty="0"/>
              <a:t> </a:t>
            </a:r>
            <a:r>
              <a:rPr lang="es-ES" dirty="0" err="1"/>
              <a:t>selecting</a:t>
            </a:r>
            <a:r>
              <a:rPr lang="es-ES" dirty="0"/>
              <a:t> </a:t>
            </a:r>
            <a:r>
              <a:rPr lang="es-ES" dirty="0" err="1"/>
              <a:t>my</a:t>
            </a:r>
            <a:r>
              <a:rPr lang="es-ES" dirty="0"/>
              <a:t> </a:t>
            </a:r>
            <a:r>
              <a:rPr lang="es-ES" dirty="0" err="1"/>
              <a:t>random</a:t>
            </a:r>
            <a:r>
              <a:rPr lang="es-ES" dirty="0"/>
              <a:t> </a:t>
            </a:r>
            <a:r>
              <a:rPr lang="es-ES" dirty="0" err="1"/>
              <a:t>timer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8017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Key </a:t>
            </a:r>
            <a:r>
              <a:rPr lang="es-ES" dirty="0" err="1"/>
              <a:t>Distribution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90251-ED57-9C4A-A6FA-6CA8494DB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Use quantum </a:t>
            </a:r>
            <a:r>
              <a:rPr lang="es-ES" dirty="0" err="1"/>
              <a:t>entanglement</a:t>
            </a:r>
            <a:r>
              <a:rPr lang="es-ES" dirty="0"/>
              <a:t> to share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symmetric</a:t>
            </a:r>
            <a:r>
              <a:rPr lang="es-ES" dirty="0"/>
              <a:t> </a:t>
            </a:r>
            <a:r>
              <a:rPr lang="es-ES" dirty="0" err="1"/>
              <a:t>key</a:t>
            </a:r>
            <a:endParaRPr lang="es-ES" dirty="0"/>
          </a:p>
          <a:p>
            <a:r>
              <a:rPr lang="es-ES" dirty="0" err="1"/>
              <a:t>Encrypt</a:t>
            </a:r>
            <a:r>
              <a:rPr lang="es-ES" dirty="0"/>
              <a:t> </a:t>
            </a:r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classical</a:t>
            </a:r>
            <a:r>
              <a:rPr lang="es-ES" dirty="0"/>
              <a:t> </a:t>
            </a:r>
            <a:r>
              <a:rPr lang="es-ES" dirty="0" err="1"/>
              <a:t>cryptographic</a:t>
            </a:r>
            <a:r>
              <a:rPr lang="es-ES" dirty="0"/>
              <a:t> and </a:t>
            </a:r>
            <a:r>
              <a:rPr lang="es-ES" dirty="0" err="1"/>
              <a:t>send</a:t>
            </a:r>
            <a:r>
              <a:rPr lang="es-ES" dirty="0"/>
              <a:t> data </a:t>
            </a:r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classical</a:t>
            </a:r>
            <a:r>
              <a:rPr lang="es-ES" dirty="0"/>
              <a:t> link.</a:t>
            </a:r>
          </a:p>
        </p:txBody>
      </p:sp>
    </p:spTree>
    <p:extLst>
      <p:ext uri="{BB962C8B-B14F-4D97-AF65-F5344CB8AC3E}">
        <p14:creationId xmlns:p14="http://schemas.microsoft.com/office/powerpoint/2010/main" val="606995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Key </a:t>
            </a:r>
            <a:r>
              <a:rPr lang="es-ES" dirty="0" err="1"/>
              <a:t>Distribution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90251-ED57-9C4A-A6FA-6CA8494DB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Use quantum </a:t>
            </a:r>
            <a:r>
              <a:rPr lang="es-ES" dirty="0" err="1"/>
              <a:t>entanglement</a:t>
            </a:r>
            <a:r>
              <a:rPr lang="es-ES" dirty="0"/>
              <a:t> to share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symmetric</a:t>
            </a:r>
            <a:r>
              <a:rPr lang="es-ES" dirty="0"/>
              <a:t> </a:t>
            </a:r>
            <a:r>
              <a:rPr lang="es-ES" dirty="0" err="1"/>
              <a:t>key</a:t>
            </a:r>
            <a:endParaRPr lang="es-ES" dirty="0"/>
          </a:p>
          <a:p>
            <a:r>
              <a:rPr lang="es-ES" dirty="0" err="1"/>
              <a:t>Encrypt</a:t>
            </a:r>
            <a:r>
              <a:rPr lang="es-ES" dirty="0"/>
              <a:t> </a:t>
            </a:r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classical</a:t>
            </a:r>
            <a:r>
              <a:rPr lang="es-ES" dirty="0"/>
              <a:t> </a:t>
            </a:r>
            <a:r>
              <a:rPr lang="es-ES" dirty="0" err="1"/>
              <a:t>cryptographic</a:t>
            </a:r>
            <a:r>
              <a:rPr lang="es-ES" dirty="0"/>
              <a:t> and </a:t>
            </a:r>
            <a:r>
              <a:rPr lang="es-ES" dirty="0" err="1"/>
              <a:t>send</a:t>
            </a:r>
            <a:r>
              <a:rPr lang="es-ES" dirty="0"/>
              <a:t> data </a:t>
            </a:r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classical</a:t>
            </a:r>
            <a:r>
              <a:rPr lang="es-ES" dirty="0"/>
              <a:t> link.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115631D-CC20-EC40-9A4E-CA197063C16D}"/>
              </a:ext>
            </a:extLst>
          </p:cNvPr>
          <p:cNvSpPr/>
          <p:nvPr/>
        </p:nvSpPr>
        <p:spPr>
          <a:xfrm>
            <a:off x="1304544" y="3922776"/>
            <a:ext cx="2298192" cy="1060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825279-67C3-BC4C-BFCD-AF502349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1642" y="3939953"/>
            <a:ext cx="371094" cy="371094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B04E9B2-BEAF-7648-B859-FC96C7759829}"/>
              </a:ext>
            </a:extLst>
          </p:cNvPr>
          <p:cNvSpPr/>
          <p:nvPr/>
        </p:nvSpPr>
        <p:spPr>
          <a:xfrm>
            <a:off x="8216646" y="3922776"/>
            <a:ext cx="2298192" cy="1060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BOB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4E7111-6349-194B-9F27-E9A0F4A99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646" y="3943763"/>
            <a:ext cx="371094" cy="37109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A19EF5-EC02-9B4E-98F1-DD73653C9313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3602736" y="4125500"/>
            <a:ext cx="4613910" cy="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7648DB-CBA7-7447-A28B-6D1F89166F3C}"/>
              </a:ext>
            </a:extLst>
          </p:cNvPr>
          <p:cNvSpPr txBox="1"/>
          <p:nvPr/>
        </p:nvSpPr>
        <p:spPr>
          <a:xfrm>
            <a:off x="4123944" y="3759978"/>
            <a:ext cx="3813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KEY EXCHANGE. ENTANGLED STATES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B525269-5AB7-FD46-B3DC-651F5F842EF7}"/>
              </a:ext>
            </a:extLst>
          </p:cNvPr>
          <p:cNvCxnSpPr/>
          <p:nvPr/>
        </p:nvCxnSpPr>
        <p:spPr>
          <a:xfrm>
            <a:off x="3602736" y="4788154"/>
            <a:ext cx="4613910" cy="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C3FB15C-9BC9-784F-8950-3C048ED6A4F9}"/>
              </a:ext>
            </a:extLst>
          </p:cNvPr>
          <p:cNvSpPr txBox="1"/>
          <p:nvPr/>
        </p:nvSpPr>
        <p:spPr>
          <a:xfrm>
            <a:off x="4589145" y="4411972"/>
            <a:ext cx="3813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SHARE ENCRYPTED DATA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EE79BA-F57C-6B49-B27E-DC5FE1F19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2662" y="3952369"/>
            <a:ext cx="1502275" cy="10015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42A0886-E024-2244-BF77-4EEF27604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13" y="3768284"/>
            <a:ext cx="1193125" cy="136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79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Key </a:t>
            </a:r>
            <a:r>
              <a:rPr lang="es-ES" dirty="0" err="1"/>
              <a:t>Distribution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90251-ED57-9C4A-A6FA-6CA8494DB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BUT WAIT! </a:t>
            </a:r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key</a:t>
            </a:r>
            <a:r>
              <a:rPr lang="es-ES" dirty="0"/>
              <a:t> exchange </a:t>
            </a:r>
            <a:r>
              <a:rPr lang="es-ES" dirty="0" err="1"/>
              <a:t>could</a:t>
            </a:r>
            <a:r>
              <a:rPr lang="es-ES" dirty="0"/>
              <a:t> be </a:t>
            </a:r>
            <a:r>
              <a:rPr lang="es-ES" dirty="0" err="1"/>
              <a:t>eavesdropped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sabotaged</a:t>
            </a:r>
            <a:r>
              <a:rPr lang="es-ES" dirty="0"/>
              <a:t>!</a:t>
            </a:r>
          </a:p>
          <a:p>
            <a:r>
              <a:rPr lang="es-ES" dirty="0" err="1"/>
              <a:t>Simulating</a:t>
            </a:r>
            <a:r>
              <a:rPr lang="es-ES" dirty="0"/>
              <a:t> </a:t>
            </a:r>
            <a:r>
              <a:rPr lang="es-ES" dirty="0" err="1"/>
              <a:t>Eve’s</a:t>
            </a:r>
            <a:r>
              <a:rPr lang="es-ES" dirty="0"/>
              <a:t> </a:t>
            </a:r>
            <a:r>
              <a:rPr lang="es-ES" dirty="0" err="1"/>
              <a:t>effect</a:t>
            </a:r>
            <a:r>
              <a:rPr lang="es-ES" dirty="0"/>
              <a:t> and </a:t>
            </a:r>
            <a:r>
              <a:rPr lang="es-ES" dirty="0" err="1"/>
              <a:t>adding</a:t>
            </a:r>
            <a:r>
              <a:rPr lang="es-ES" dirty="0"/>
              <a:t> a </a:t>
            </a:r>
            <a:r>
              <a:rPr lang="es-ES" dirty="0" err="1"/>
              <a:t>parity</a:t>
            </a:r>
            <a:r>
              <a:rPr lang="es-ES" dirty="0"/>
              <a:t> bit to </a:t>
            </a:r>
            <a:r>
              <a:rPr lang="es-ES" dirty="0" err="1"/>
              <a:t>detect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matter</a:t>
            </a:r>
            <a:r>
              <a:rPr lang="es-ES" dirty="0"/>
              <a:t>.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115631D-CC20-EC40-9A4E-CA197063C16D}"/>
              </a:ext>
            </a:extLst>
          </p:cNvPr>
          <p:cNvSpPr/>
          <p:nvPr/>
        </p:nvSpPr>
        <p:spPr>
          <a:xfrm>
            <a:off x="1304544" y="3922776"/>
            <a:ext cx="2298192" cy="1060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825279-67C3-BC4C-BFCD-AF502349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1642" y="3939953"/>
            <a:ext cx="371094" cy="371094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B04E9B2-BEAF-7648-B859-FC96C7759829}"/>
              </a:ext>
            </a:extLst>
          </p:cNvPr>
          <p:cNvSpPr/>
          <p:nvPr/>
        </p:nvSpPr>
        <p:spPr>
          <a:xfrm>
            <a:off x="8216646" y="3922776"/>
            <a:ext cx="2298192" cy="1060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BOB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4E7111-6349-194B-9F27-E9A0F4A99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646" y="3943763"/>
            <a:ext cx="371094" cy="37109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A19EF5-EC02-9B4E-98F1-DD73653C9313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3602736" y="4125500"/>
            <a:ext cx="4613910" cy="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7648DB-CBA7-7447-A28B-6D1F89166F3C}"/>
              </a:ext>
            </a:extLst>
          </p:cNvPr>
          <p:cNvSpPr txBox="1"/>
          <p:nvPr/>
        </p:nvSpPr>
        <p:spPr>
          <a:xfrm>
            <a:off x="4123944" y="3759978"/>
            <a:ext cx="3813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KEY EXCHANGE. ENTANGLED STATES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B525269-5AB7-FD46-B3DC-651F5F842EF7}"/>
              </a:ext>
            </a:extLst>
          </p:cNvPr>
          <p:cNvCxnSpPr/>
          <p:nvPr/>
        </p:nvCxnSpPr>
        <p:spPr>
          <a:xfrm>
            <a:off x="3602736" y="4788154"/>
            <a:ext cx="4613910" cy="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C3FB15C-9BC9-784F-8950-3C048ED6A4F9}"/>
              </a:ext>
            </a:extLst>
          </p:cNvPr>
          <p:cNvSpPr txBox="1"/>
          <p:nvPr/>
        </p:nvSpPr>
        <p:spPr>
          <a:xfrm>
            <a:off x="4403598" y="4411972"/>
            <a:ext cx="3813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SHARE ENCRYPTED DATA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81D0579-7878-8845-A219-E0136449FABC}"/>
              </a:ext>
            </a:extLst>
          </p:cNvPr>
          <p:cNvSpPr/>
          <p:nvPr/>
        </p:nvSpPr>
        <p:spPr>
          <a:xfrm>
            <a:off x="4760595" y="5398921"/>
            <a:ext cx="2298192" cy="10607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EVE</a:t>
            </a:r>
          </a:p>
          <a:p>
            <a:pPr algn="ctr"/>
            <a:r>
              <a:rPr lang="es-ES" dirty="0"/>
              <a:t>(NED)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866EBA6-A2E2-9F46-9046-F6D51920B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7693" y="5397798"/>
            <a:ext cx="371094" cy="371094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9CDD4B-1974-584A-A0D4-701F4AEE9D10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873240" y="4134793"/>
            <a:ext cx="0" cy="12630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AD4153B8-3EC4-0344-8B5A-47825C347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500" y="5327780"/>
            <a:ext cx="1165095" cy="11650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D7A864-964C-FE44-9792-B9B6DEB9E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2662" y="3952369"/>
            <a:ext cx="1502275" cy="1001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66E8D62-F120-B14C-ACD8-5BFAA05430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513" y="3768284"/>
            <a:ext cx="1193125" cy="136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323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did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do </a:t>
            </a:r>
            <a:r>
              <a:rPr lang="es-ES" dirty="0" err="1"/>
              <a:t>it</a:t>
            </a:r>
            <a:r>
              <a:rPr lang="es-ES" dirty="0"/>
              <a:t>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57833B-F194-A240-B2E4-6BCDF272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DIAGRAMA DEL CIRCUITO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worked</a:t>
            </a:r>
            <a:r>
              <a:rPr lang="es-ES" dirty="0"/>
              <a:t> </a:t>
            </a:r>
            <a:r>
              <a:rPr lang="es-ES" dirty="0" err="1"/>
              <a:t>like</a:t>
            </a:r>
            <a:r>
              <a:rPr lang="es-ES" dirty="0"/>
              <a:t> a </a:t>
            </a:r>
            <a:r>
              <a:rPr lang="es-ES" dirty="0" err="1"/>
              <a:t>charm</a:t>
            </a:r>
            <a:r>
              <a:rPr lang="es-ES" dirty="0"/>
              <a:t> in </a:t>
            </a:r>
            <a:r>
              <a:rPr lang="es-ES" dirty="0" err="1"/>
              <a:t>simulation</a:t>
            </a:r>
            <a:r>
              <a:rPr lang="es-ES" dirty="0"/>
              <a:t>!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detected</a:t>
            </a:r>
            <a:r>
              <a:rPr lang="es-ES" dirty="0"/>
              <a:t> </a:t>
            </a:r>
            <a:r>
              <a:rPr lang="es-ES" dirty="0" err="1"/>
              <a:t>man</a:t>
            </a:r>
            <a:r>
              <a:rPr lang="es-ES" dirty="0"/>
              <a:t>-in-</a:t>
            </a:r>
            <a:r>
              <a:rPr lang="es-ES" dirty="0" err="1"/>
              <a:t>the</a:t>
            </a:r>
            <a:r>
              <a:rPr lang="es-ES" dirty="0"/>
              <a:t>-</a:t>
            </a:r>
            <a:r>
              <a:rPr lang="es-ES" dirty="0" err="1"/>
              <a:t>middle</a:t>
            </a:r>
            <a:r>
              <a:rPr lang="es-ES" dirty="0"/>
              <a:t> </a:t>
            </a:r>
            <a:r>
              <a:rPr lang="es-ES" dirty="0" err="1"/>
              <a:t>effects</a:t>
            </a:r>
            <a:r>
              <a:rPr lang="es-ES" dirty="0"/>
              <a:t> and </a:t>
            </a:r>
            <a:r>
              <a:rPr lang="es-ES" dirty="0" err="1"/>
              <a:t>fixed</a:t>
            </a:r>
            <a:r>
              <a:rPr lang="es-ES" dirty="0"/>
              <a:t> </a:t>
            </a:r>
            <a:r>
              <a:rPr lang="es-ES" dirty="0" err="1"/>
              <a:t>it</a:t>
            </a:r>
            <a:endParaRPr lang="es-ES" dirty="0"/>
          </a:p>
          <a:p>
            <a:r>
              <a:rPr lang="es-ES" dirty="0" err="1"/>
              <a:t>However</a:t>
            </a:r>
            <a:r>
              <a:rPr lang="es-ES" dirty="0"/>
              <a:t>… </a:t>
            </a:r>
            <a:r>
              <a:rPr lang="es-ES" dirty="0" err="1"/>
              <a:t>things</a:t>
            </a:r>
            <a:r>
              <a:rPr lang="es-ES" dirty="0"/>
              <a:t> </a:t>
            </a:r>
            <a:r>
              <a:rPr lang="es-ES" dirty="0" err="1"/>
              <a:t>started</a:t>
            </a:r>
            <a:r>
              <a:rPr lang="es-ES" dirty="0"/>
              <a:t> </a:t>
            </a:r>
            <a:r>
              <a:rPr lang="es-ES" dirty="0" err="1"/>
              <a:t>broking</a:t>
            </a:r>
            <a:r>
              <a:rPr lang="es-ES" dirty="0"/>
              <a:t> in a real </a:t>
            </a:r>
            <a:r>
              <a:rPr lang="es-ES" dirty="0" err="1"/>
              <a:t>device</a:t>
            </a:r>
            <a:r>
              <a:rPr lang="es-ES" dirty="0"/>
              <a:t>. </a:t>
            </a:r>
            <a:r>
              <a:rPr lang="es-ES" dirty="0" err="1"/>
              <a:t>Noice</a:t>
            </a:r>
            <a:r>
              <a:rPr lang="es-ES" dirty="0"/>
              <a:t> </a:t>
            </a:r>
            <a:r>
              <a:rPr lang="es-ES" dirty="0" err="1"/>
              <a:t>affected</a:t>
            </a:r>
            <a:r>
              <a:rPr lang="es-ES" dirty="0"/>
              <a:t> </a:t>
            </a:r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parity</a:t>
            </a:r>
            <a:r>
              <a:rPr lang="es-ES" dirty="0"/>
              <a:t> bit (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could</a:t>
            </a:r>
            <a:r>
              <a:rPr lang="es-ES" dirty="0"/>
              <a:t> </a:t>
            </a:r>
            <a:r>
              <a:rPr lang="es-ES" dirty="0" err="1"/>
              <a:t>fix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a </a:t>
            </a:r>
            <a:r>
              <a:rPr lang="es-ES" dirty="0" err="1"/>
              <a:t>classical</a:t>
            </a:r>
            <a:r>
              <a:rPr lang="es-ES" dirty="0"/>
              <a:t> </a:t>
            </a:r>
            <a:r>
              <a:rPr lang="es-ES" dirty="0" err="1"/>
              <a:t>processing</a:t>
            </a:r>
            <a:r>
              <a:rPr lang="es-ES" dirty="0"/>
              <a:t> </a:t>
            </a:r>
            <a:r>
              <a:rPr lang="es-ES" dirty="0" err="1"/>
              <a:t>after</a:t>
            </a:r>
            <a:r>
              <a:rPr lang="es-ES" dirty="0"/>
              <a:t> </a:t>
            </a:r>
            <a:r>
              <a:rPr lang="es-ES" dirty="0" err="1"/>
              <a:t>measurement</a:t>
            </a:r>
            <a:r>
              <a:rPr lang="es-E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84219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</a:t>
            </a:r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Consensus</a:t>
            </a:r>
            <a:endParaRPr lang="es-E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57833B-F194-A240-B2E4-6BCDF272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Things</a:t>
            </a:r>
            <a:r>
              <a:rPr lang="es-ES" dirty="0"/>
              <a:t> </a:t>
            </a:r>
            <a:r>
              <a:rPr lang="es-ES" dirty="0" err="1"/>
              <a:t>get</a:t>
            </a:r>
            <a:r>
              <a:rPr lang="es-ES" dirty="0"/>
              <a:t> a bit </a:t>
            </a:r>
            <a:r>
              <a:rPr lang="es-ES" dirty="0" err="1"/>
              <a:t>messier</a:t>
            </a:r>
            <a:r>
              <a:rPr lang="es-ES" dirty="0"/>
              <a:t> to </a:t>
            </a:r>
            <a:r>
              <a:rPr lang="es-ES" dirty="0" err="1"/>
              <a:t>explain</a:t>
            </a:r>
            <a:r>
              <a:rPr lang="es-ES" dirty="0"/>
              <a:t>…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BF1696-EED2-1647-B7A1-F4AAC894D4EB}"/>
              </a:ext>
            </a:extLst>
          </p:cNvPr>
          <p:cNvSpPr/>
          <p:nvPr/>
        </p:nvSpPr>
        <p:spPr>
          <a:xfrm>
            <a:off x="2214372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Alice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2261D2-4B06-1F4D-AECF-335046FFFAB2}"/>
              </a:ext>
            </a:extLst>
          </p:cNvPr>
          <p:cNvSpPr/>
          <p:nvPr/>
        </p:nvSpPr>
        <p:spPr>
          <a:xfrm>
            <a:off x="7303008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Bob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82F711-709E-9B4E-90D5-438046489F44}"/>
              </a:ext>
            </a:extLst>
          </p:cNvPr>
          <p:cNvSpPr/>
          <p:nvPr/>
        </p:nvSpPr>
        <p:spPr>
          <a:xfrm>
            <a:off x="4946904" y="4755515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Charlie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E5D664-0218-D44A-BA8A-1426F41BE562}"/>
              </a:ext>
            </a:extLst>
          </p:cNvPr>
          <p:cNvCxnSpPr>
            <a:stCxn id="3" idx="6"/>
            <a:endCxn id="5" idx="2"/>
          </p:cNvCxnSpPr>
          <p:nvPr/>
        </p:nvCxnSpPr>
        <p:spPr>
          <a:xfrm>
            <a:off x="4070604" y="3429000"/>
            <a:ext cx="32324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853C03-A0FA-8142-96D8-CD2F3187F2C7}"/>
              </a:ext>
            </a:extLst>
          </p:cNvPr>
          <p:cNvCxnSpPr>
            <a:cxnSpLocks/>
            <a:stCxn id="6" idx="7"/>
            <a:endCxn id="5" idx="3"/>
          </p:cNvCxnSpPr>
          <p:nvPr/>
        </p:nvCxnSpPr>
        <p:spPr>
          <a:xfrm flipV="1">
            <a:off x="6531297" y="4043250"/>
            <a:ext cx="1043550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E03B8C-B698-A747-8CA2-B503B8727BBB}"/>
              </a:ext>
            </a:extLst>
          </p:cNvPr>
          <p:cNvCxnSpPr>
            <a:cxnSpLocks/>
            <a:stCxn id="3" idx="5"/>
            <a:endCxn id="6" idx="1"/>
          </p:cNvCxnSpPr>
          <p:nvPr/>
        </p:nvCxnSpPr>
        <p:spPr>
          <a:xfrm>
            <a:off x="3798765" y="4043250"/>
            <a:ext cx="1419978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2A938076-B2AC-DA4C-8367-34B0F6083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8" y="2524379"/>
            <a:ext cx="938174" cy="173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1024C2-5DC7-FD49-A170-327E2B729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273" y="2560320"/>
            <a:ext cx="909198" cy="116668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E1AF68-4256-6F4E-B762-FFA6B8D64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984" y="5176838"/>
            <a:ext cx="913725" cy="113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669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</a:t>
            </a:r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Consensus</a:t>
            </a:r>
            <a:endParaRPr lang="es-E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57833B-F194-A240-B2E4-6BCDF272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Things</a:t>
            </a:r>
            <a:r>
              <a:rPr lang="es-ES" dirty="0"/>
              <a:t> </a:t>
            </a:r>
            <a:r>
              <a:rPr lang="es-ES" dirty="0" err="1"/>
              <a:t>get</a:t>
            </a:r>
            <a:r>
              <a:rPr lang="es-ES" dirty="0"/>
              <a:t> a bit </a:t>
            </a:r>
            <a:r>
              <a:rPr lang="es-ES" dirty="0" err="1"/>
              <a:t>messier</a:t>
            </a:r>
            <a:r>
              <a:rPr lang="es-ES" dirty="0"/>
              <a:t> to </a:t>
            </a:r>
            <a:r>
              <a:rPr lang="es-ES" dirty="0" err="1"/>
              <a:t>explain</a:t>
            </a:r>
            <a:r>
              <a:rPr lang="es-ES" dirty="0"/>
              <a:t>…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BF1696-EED2-1647-B7A1-F4AAC894D4EB}"/>
              </a:ext>
            </a:extLst>
          </p:cNvPr>
          <p:cNvSpPr/>
          <p:nvPr/>
        </p:nvSpPr>
        <p:spPr>
          <a:xfrm>
            <a:off x="2214372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Alice</a:t>
            </a:r>
          </a:p>
          <a:p>
            <a:pPr algn="ctr"/>
            <a:r>
              <a:rPr lang="es-ES" dirty="0"/>
              <a:t>(2)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2261D2-4B06-1F4D-AECF-335046FFFAB2}"/>
              </a:ext>
            </a:extLst>
          </p:cNvPr>
          <p:cNvSpPr/>
          <p:nvPr/>
        </p:nvSpPr>
        <p:spPr>
          <a:xfrm>
            <a:off x="7303008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Bob</a:t>
            </a:r>
          </a:p>
          <a:p>
            <a:pPr algn="ctr"/>
            <a:r>
              <a:rPr lang="es-ES" dirty="0"/>
              <a:t>(7)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82F711-709E-9B4E-90D5-438046489F44}"/>
              </a:ext>
            </a:extLst>
          </p:cNvPr>
          <p:cNvSpPr/>
          <p:nvPr/>
        </p:nvSpPr>
        <p:spPr>
          <a:xfrm>
            <a:off x="4946904" y="4755515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Charlie</a:t>
            </a:r>
          </a:p>
          <a:p>
            <a:pPr algn="ctr"/>
            <a:r>
              <a:rPr lang="es-ES" dirty="0"/>
              <a:t>(1)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E5D664-0218-D44A-BA8A-1426F41BE562}"/>
              </a:ext>
            </a:extLst>
          </p:cNvPr>
          <p:cNvCxnSpPr>
            <a:stCxn id="3" idx="6"/>
            <a:endCxn id="5" idx="2"/>
          </p:cNvCxnSpPr>
          <p:nvPr/>
        </p:nvCxnSpPr>
        <p:spPr>
          <a:xfrm>
            <a:off x="4070604" y="3429000"/>
            <a:ext cx="32324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853C03-A0FA-8142-96D8-CD2F3187F2C7}"/>
              </a:ext>
            </a:extLst>
          </p:cNvPr>
          <p:cNvCxnSpPr>
            <a:cxnSpLocks/>
            <a:stCxn id="6" idx="7"/>
            <a:endCxn id="5" idx="3"/>
          </p:cNvCxnSpPr>
          <p:nvPr/>
        </p:nvCxnSpPr>
        <p:spPr>
          <a:xfrm flipV="1">
            <a:off x="6531297" y="4043250"/>
            <a:ext cx="1043550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E03B8C-B698-A747-8CA2-B503B8727BBB}"/>
              </a:ext>
            </a:extLst>
          </p:cNvPr>
          <p:cNvCxnSpPr>
            <a:cxnSpLocks/>
            <a:stCxn id="3" idx="5"/>
            <a:endCxn id="6" idx="1"/>
          </p:cNvCxnSpPr>
          <p:nvPr/>
        </p:nvCxnSpPr>
        <p:spPr>
          <a:xfrm>
            <a:off x="3798765" y="4043250"/>
            <a:ext cx="1419978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2A938076-B2AC-DA4C-8367-34B0F6083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8" y="2524379"/>
            <a:ext cx="938174" cy="173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1024C2-5DC7-FD49-A170-327E2B729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273" y="2560320"/>
            <a:ext cx="909198" cy="116668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E1AF68-4256-6F4E-B762-FFA6B8D64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984" y="5176838"/>
            <a:ext cx="913725" cy="113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016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A963-65B5-9C46-8A58-B1413CD7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Quantum </a:t>
            </a:r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Consensus</a:t>
            </a:r>
            <a:endParaRPr lang="es-E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57833B-F194-A240-B2E4-6BCDF272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approach</a:t>
            </a:r>
            <a:r>
              <a:rPr lang="es-ES" dirty="0"/>
              <a:t>: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BF1696-EED2-1647-B7A1-F4AAC894D4EB}"/>
              </a:ext>
            </a:extLst>
          </p:cNvPr>
          <p:cNvSpPr/>
          <p:nvPr/>
        </p:nvSpPr>
        <p:spPr>
          <a:xfrm>
            <a:off x="2214372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Alice</a:t>
            </a:r>
          </a:p>
          <a:p>
            <a:pPr algn="ctr"/>
            <a:r>
              <a:rPr lang="es-ES" dirty="0"/>
              <a:t>(x=2)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2261D2-4B06-1F4D-AECF-335046FFFAB2}"/>
              </a:ext>
            </a:extLst>
          </p:cNvPr>
          <p:cNvSpPr/>
          <p:nvPr/>
        </p:nvSpPr>
        <p:spPr>
          <a:xfrm>
            <a:off x="7303008" y="2560320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Bob</a:t>
            </a:r>
          </a:p>
          <a:p>
            <a:pPr algn="ctr"/>
            <a:r>
              <a:rPr lang="es-ES" dirty="0"/>
              <a:t>(x=7)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82F711-709E-9B4E-90D5-438046489F44}"/>
              </a:ext>
            </a:extLst>
          </p:cNvPr>
          <p:cNvSpPr/>
          <p:nvPr/>
        </p:nvSpPr>
        <p:spPr>
          <a:xfrm>
            <a:off x="4946904" y="4755515"/>
            <a:ext cx="1856232" cy="1737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Charlie</a:t>
            </a:r>
          </a:p>
          <a:p>
            <a:pPr algn="ctr"/>
            <a:r>
              <a:rPr lang="es-ES" dirty="0"/>
              <a:t>(x=1)</a:t>
            </a:r>
          </a:p>
          <a:p>
            <a:pPr algn="ctr"/>
            <a:r>
              <a:rPr lang="es-ES" dirty="0"/>
              <a:t>WINNING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E5D664-0218-D44A-BA8A-1426F41BE562}"/>
              </a:ext>
            </a:extLst>
          </p:cNvPr>
          <p:cNvCxnSpPr>
            <a:stCxn id="3" idx="6"/>
            <a:endCxn id="5" idx="2"/>
          </p:cNvCxnSpPr>
          <p:nvPr/>
        </p:nvCxnSpPr>
        <p:spPr>
          <a:xfrm>
            <a:off x="4070604" y="3429000"/>
            <a:ext cx="32324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853C03-A0FA-8142-96D8-CD2F3187F2C7}"/>
              </a:ext>
            </a:extLst>
          </p:cNvPr>
          <p:cNvCxnSpPr>
            <a:cxnSpLocks/>
            <a:stCxn id="6" idx="7"/>
            <a:endCxn id="5" idx="3"/>
          </p:cNvCxnSpPr>
          <p:nvPr/>
        </p:nvCxnSpPr>
        <p:spPr>
          <a:xfrm flipV="1">
            <a:off x="6531297" y="4043250"/>
            <a:ext cx="1043550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E03B8C-B698-A747-8CA2-B503B8727BBB}"/>
              </a:ext>
            </a:extLst>
          </p:cNvPr>
          <p:cNvCxnSpPr>
            <a:cxnSpLocks/>
            <a:stCxn id="3" idx="5"/>
            <a:endCxn id="6" idx="1"/>
          </p:cNvCxnSpPr>
          <p:nvPr/>
        </p:nvCxnSpPr>
        <p:spPr>
          <a:xfrm>
            <a:off x="3798765" y="4043250"/>
            <a:ext cx="1419978" cy="96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2A938076-B2AC-DA4C-8367-34B0F6083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8" y="2524379"/>
            <a:ext cx="938174" cy="173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1024C2-5DC7-FD49-A170-327E2B729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273" y="2560320"/>
            <a:ext cx="909198" cy="116668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E1AF68-4256-6F4E-B762-FFA6B8D64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984" y="5176838"/>
            <a:ext cx="913725" cy="113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557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</Words>
  <Application>Microsoft Macintosh PowerPoint</Application>
  <PresentationFormat>Widescreen</PresentationFormat>
  <Paragraphs>105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CRYPTO Q Using quantum in classical crypto</vt:lpstr>
      <vt:lpstr>Problems we were trying to tackle</vt:lpstr>
      <vt:lpstr>Quantum Key Distribution</vt:lpstr>
      <vt:lpstr>Quantum Key Distribution</vt:lpstr>
      <vt:lpstr>Quantum Key Distribution</vt:lpstr>
      <vt:lpstr>How did we do it?</vt:lpstr>
      <vt:lpstr>Quantum Distributed Consensus</vt:lpstr>
      <vt:lpstr>Quantum Distributed Consensus</vt:lpstr>
      <vt:lpstr>Quantum Distributed Consensus</vt:lpstr>
      <vt:lpstr>Quantum Distributed Consensus</vt:lpstr>
      <vt:lpstr>Quantum Distributed Consensus</vt:lpstr>
      <vt:lpstr>Quantum Distributed Consensus</vt:lpstr>
      <vt:lpstr>Quantum Distributed Consensus</vt:lpstr>
      <vt:lpstr>What else? Future work.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Q Using quantum in classical crypto</dc:title>
  <dc:creator>ALFONSO DE LA ROCHA GOMEZ-AREVALILLO</dc:creator>
  <cp:lastModifiedBy>ALFONSO DE LA ROCHA GOMEZ-AREVALILLO</cp:lastModifiedBy>
  <cp:revision>1</cp:revision>
  <dcterms:created xsi:type="dcterms:W3CDTF">2019-05-25T21:15:20Z</dcterms:created>
  <dcterms:modified xsi:type="dcterms:W3CDTF">2019-05-25T21:16:19Z</dcterms:modified>
</cp:coreProperties>
</file>